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11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3" autoAdjust="0"/>
    <p:restoredTop sz="94660"/>
  </p:normalViewPr>
  <p:slideViewPr>
    <p:cSldViewPr snapToGrid="0">
      <p:cViewPr>
        <p:scale>
          <a:sx n="100" d="100"/>
          <a:sy n="100" d="100"/>
        </p:scale>
        <p:origin x="72" y="13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79DFE-8C9A-4382-966D-8DE072328A5A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691AA7-5911-411E-8A8E-6B7FA35F17A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856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91AA7-5911-411E-8A8E-6B7FA35F17AD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746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691AA7-5911-411E-8A8E-6B7FA35F17AD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066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A136D1-DF6A-BD9E-373F-7BC381183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D21E8F-A15A-6A76-CC83-1A9CCB8D82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33C954-C460-6751-A993-357805824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85F5AF-300A-8AC1-2EF3-7FD61E2A7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393748-0F49-CFB6-A34D-998FDD90D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6237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2C9E84-0514-BF34-55EA-DC28293CC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301F3B-4B8A-2FF3-0A22-E9627D2B8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321D5D-B4C2-D995-445A-AB948EBC7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88F079-59CE-C24F-6D55-A02309534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C29D9C-58A2-48C7-738D-FBB5BABCE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0414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F50AB6-B15E-355A-9A3C-C0ADDC47CA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A3932F4-37DF-EE9D-8C29-F3DFFAEEA7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13E2FE-CCDF-816E-7D13-5C1751163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08EFF8-AB60-DEC1-A2BB-AB0461733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ABD800-4A76-C0F0-2E6F-3F09F321F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222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F4B0A3-2CEA-8E6A-FC15-108F1D98B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CC80C0-56C4-8FF4-974D-84A7CD1901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99B067-1273-D522-EBAB-8CD33A10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5DBA71-25BE-2200-B359-6F85D8434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677933-5BDF-D45B-154D-2CCD5AF57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265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06837D-D7A7-FDCF-4C95-B8EDDCE1E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E742AD-F584-A779-1EDC-6605D74919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9EB566-E0F2-2BCE-D247-78831FFA4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894E9B-F33F-8C0D-5520-674499B25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4DCFDA-4595-1E2A-7B5F-C6598F01F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38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55C9B4-055B-81E6-1ED4-DE087A8E0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E8BD83-B34A-5118-3680-734D4596DA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9C5C29-AD45-0595-71A9-AAB495AC77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4B6CECB-5229-BEB6-F5E7-C45EDF6C9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D80859-A500-F1C2-F60E-8357ACE2D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9DFF33-D6DF-AAC9-DA50-3E8A7520D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3276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3FB76B-7791-4F4F-89AE-18CAC286C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BA342E0-FDBC-0FD5-3141-355F13DE4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54EACD-90DD-899D-CBEB-020F18145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3F76571-A2F3-CA59-E219-0504E51358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EE7922-63BC-F7B3-CE34-5B9064F0D0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DCDC9EA-5630-98EA-AC88-F3F4571F3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710821-5E90-4209-9DDC-1658CFA5F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863D56F-9E8D-6D25-447A-2730889CA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28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329665-3919-F710-2F36-842ED4753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F5F532B-1747-4C7F-E8B9-A7041DC30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A4BFFA-AF9F-B0B9-464C-FF11E5F12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5EFD8DE-833B-1476-90D5-89774D605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5025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51753E2-A0DC-864F-295B-0A8FC4509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C84B1FB-F740-EA63-2E6C-1B61E8CD2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22ACB6-E26B-C646-8D5D-824778A9B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809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E8DE6F-9C0F-02EE-EBE5-1F243F88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5B182D5-086D-93AF-6FBB-FA1E08620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260F4B1-30B6-E96D-6846-1E2F83848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A6A838-3795-5E3D-0ED8-2AEB919F4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6776EF-EF12-A9D5-FA83-D7C534A7E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076AE0-E2C3-C50D-FE11-431DAB52A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292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C29126-93E4-AF60-10E0-F6D592581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C39B772-367F-03CC-AA9E-30CD8494BD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AF7A12-EDEE-AE24-FA5F-8D7E814AC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8FD621-D29F-D98A-9789-5E3C671BB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61F597-AA92-9EE8-EC90-B97FAE83B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D63C82-B69E-3662-0612-4C3B8B96D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589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7112D76-505B-FC2C-A426-71C984D5F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C4D410-B96E-9F92-A4C2-84323ECF0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377A08-55F4-ED66-1FFF-279E55F8B3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88DF9D-7561-4A40-9020-38DD17165156}" type="datetimeFigureOut">
              <a:rPr lang="ko-KR" altLang="en-US" smtClean="0"/>
              <a:t>2024-03-25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BCF687-5F6A-EC0F-D0FF-D21666390C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C9178D-3347-A795-19A3-B988823CC6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DF9A1AB-BCC6-453D-A27C-176865FF76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45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2369FC-7B5F-70CB-0DEC-F5587AB76A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chemeClr val="bg1"/>
                </a:solidFill>
              </a:rPr>
              <a:t>스마트폰 게임 프로그래밍</a:t>
            </a:r>
            <a:br>
              <a:rPr lang="en-US" altLang="ko-KR" b="1" dirty="0">
                <a:solidFill>
                  <a:schemeClr val="bg1"/>
                </a:solidFill>
              </a:rPr>
            </a:br>
            <a:r>
              <a:rPr lang="ko-KR" altLang="en-US" b="1" dirty="0">
                <a:solidFill>
                  <a:schemeClr val="bg1"/>
                </a:solidFill>
              </a:rPr>
              <a:t>기획발표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4433A97-5C7B-7B63-5391-0B7F570417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</a:rPr>
              <a:t>2019180024 </a:t>
            </a:r>
            <a:r>
              <a:rPr lang="ko-KR" altLang="en-US" dirty="0">
                <a:solidFill>
                  <a:schemeClr val="bg1"/>
                </a:solidFill>
              </a:rPr>
              <a:t>오정훈</a:t>
            </a: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612A4F6C-D9D9-AD82-4DB6-E22F8E8297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15330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00"/>
    </mc:Choice>
    <mc:Fallback>
      <p:transition spd="slow" advTm="4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A99EBDF9-D276-9BDB-C24A-4E89496F67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3" r="1289"/>
          <a:stretch/>
        </p:blipFill>
        <p:spPr>
          <a:xfrm>
            <a:off x="-3277" y="847725"/>
            <a:ext cx="12195277" cy="5114925"/>
          </a:xfrm>
          <a:prstGeom prst="rect">
            <a:avLst/>
          </a:prstGeom>
        </p:spPr>
      </p:pic>
      <p:pic>
        <p:nvPicPr>
          <p:cNvPr id="28" name="오디오 27">
            <a:hlinkClick r:id="" action="ppaction://media"/>
            <a:extLst>
              <a:ext uri="{FF2B5EF4-FFF2-40B4-BE49-F238E27FC236}">
                <a16:creationId xmlns:a16="http://schemas.microsoft.com/office/drawing/2014/main" id="{FE91908A-3192-5543-1DF0-DD7DE428E2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45917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93"/>
    </mc:Choice>
    <mc:Fallback>
      <p:transition spd="slow" advTm="20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A6066755-F071-5880-E1A0-84C16E292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6927"/>
            <a:ext cx="12192000" cy="5506279"/>
          </a:xfrm>
        </p:spPr>
      </p:pic>
      <p:pic>
        <p:nvPicPr>
          <p:cNvPr id="3" name="그림 2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4E0BFC52-3470-474E-B952-893738BE239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2740"/>
            <a:ext cx="12192000" cy="5792519"/>
          </a:xfrm>
          <a:prstGeom prst="rect">
            <a:avLst/>
          </a:prstGeom>
        </p:spPr>
      </p:pic>
      <p:pic>
        <p:nvPicPr>
          <p:cNvPr id="20" name="오디오 19">
            <a:hlinkClick r:id="" action="ppaction://media"/>
            <a:extLst>
              <a:ext uri="{FF2B5EF4-FFF2-40B4-BE49-F238E27FC236}">
                <a16:creationId xmlns:a16="http://schemas.microsoft.com/office/drawing/2014/main" id="{191A64E1-8548-4A05-E08B-F0CE17923F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35143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841"/>
    </mc:Choice>
    <mc:Fallback>
      <p:transition spd="slow" advTm="27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내용 개체 틀 3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F4526560-023E-445A-65DD-1F23DC954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1FBCB40F-7C6E-49CB-1FE3-AFC7D7F406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46253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58"/>
    </mc:Choice>
    <mc:Fallback>
      <p:transition spd="slow" advTm="22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F4526560-023E-445A-65DD-1F23DC9549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그림 2" descr="텍스트, 스크린샷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C3EFEF86-3133-5D8C-17FB-BD9C2FCF78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" y="1264057"/>
            <a:ext cx="12192000" cy="5592661"/>
          </a:xfrm>
          <a:prstGeom prst="rect">
            <a:avLst/>
          </a:prstGeom>
        </p:spPr>
      </p:pic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C7B7482B-53C9-1DC7-6E99-0372B5F89E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25697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1"/>
    </mc:Choice>
    <mc:Fallback>
      <p:transition spd="slow" advTm="3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내용 개체 틀 15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20BBFB5B-E177-EB8D-F359-60B1BE247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" r="12271"/>
          <a:stretch/>
        </p:blipFill>
        <p:spPr>
          <a:xfrm>
            <a:off x="0" y="1355458"/>
            <a:ext cx="12191980" cy="3707079"/>
          </a:xfrm>
        </p:spPr>
      </p:pic>
      <p:pic>
        <p:nvPicPr>
          <p:cNvPr id="13" name="내용 개체 틀 3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A1A89155-1B2D-7C63-27E5-9B31633A1C8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3" b="88092"/>
          <a:stretch/>
        </p:blipFill>
        <p:spPr>
          <a:xfrm>
            <a:off x="0" y="0"/>
            <a:ext cx="12191980" cy="681037"/>
          </a:xfrm>
          <a:prstGeom prst="rect">
            <a:avLst/>
          </a:prstGeom>
        </p:spPr>
      </p:pic>
      <p:pic>
        <p:nvPicPr>
          <p:cNvPr id="27" name="오디오 26">
            <a:hlinkClick r:id="" action="ppaction://media"/>
            <a:extLst>
              <a:ext uri="{FF2B5EF4-FFF2-40B4-BE49-F238E27FC236}">
                <a16:creationId xmlns:a16="http://schemas.microsoft.com/office/drawing/2014/main" id="{7E8BCA38-FC06-0BE0-E2A5-25E562C6A1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46091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59"/>
    </mc:Choice>
    <mc:Fallback>
      <p:transition spd="slow" advTm="75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11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폰트, 블랙, 텍스트이(가) 표시된 사진&#10;&#10;자동 생성된 설명">
            <a:extLst>
              <a:ext uri="{FF2B5EF4-FFF2-40B4-BE49-F238E27FC236}">
                <a16:creationId xmlns:a16="http://schemas.microsoft.com/office/drawing/2014/main" id="{CD925089-1B2E-54EF-A910-88A6150F90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22"/>
          <a:stretch/>
        </p:blipFill>
        <p:spPr>
          <a:xfrm>
            <a:off x="-65273" y="1876426"/>
            <a:ext cx="12257273" cy="2796202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337F17B5-CC1D-CB55-A587-F0EF879FB9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1576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36"/>
    </mc:Choice>
    <mc:Fallback>
      <p:transition spd="slow" advTm="5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9</Words>
  <Application>Microsoft Office PowerPoint</Application>
  <PresentationFormat>와이드스크린</PresentationFormat>
  <Paragraphs>4</Paragraphs>
  <Slides>7</Slides>
  <Notes>2</Notes>
  <HiddenSlides>0</HiddenSlides>
  <MMClips>7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스마트폰 게임 프로그래밍 기획발표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스마트폰 게임 프로그래밍 기획발표</dc:title>
  <dc:creator>오정훈(2019180024)</dc:creator>
  <cp:lastModifiedBy>오정훈(2019180024)</cp:lastModifiedBy>
  <cp:revision>1</cp:revision>
  <dcterms:created xsi:type="dcterms:W3CDTF">2024-03-25T13:03:00Z</dcterms:created>
  <dcterms:modified xsi:type="dcterms:W3CDTF">2024-03-25T14:03:16Z</dcterms:modified>
</cp:coreProperties>
</file>

<file path=docProps/thumbnail.jpeg>
</file>